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B27C5-CC85-43A8-A562-F276D2DE5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4252F0-5F2B-4E5F-8C8A-34F705F19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A9ACCD-4928-4744-853B-3640344C5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70CCF6-1E05-4688-8F77-9F9D6244C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63EA57-BAA7-4410-8CAF-48F44CC9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553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CB9DF-9B8D-467C-AE25-07C1AED2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8D285A-EF67-4EC2-BC95-B4E1A7E25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225EEB-674B-4E82-848F-60CC9957D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2E6D81-CAAF-4429-A9ED-1448EBCE1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2C21EC-B9EC-45E4-A0FC-C5CDFAA78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1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F144344-3F79-448C-9BD1-4109DE3A0F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3819A23-C057-4D10-9319-B587D1B80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F36B1F-02D7-468A-81A0-6FD145BF2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3363EF-0B8C-4BB4-ADA3-BA162D38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E88958-9421-44A4-9BE7-076575103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644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51D0BA-D8D0-4676-860D-74FA9A8CD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920FDB-19E7-4A09-9CCE-EF2D4A105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A24F09-B8E8-4661-9D80-74CE99ADD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F80D3B-7256-4DB5-BED4-7EAD978E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A43A66-558B-48BB-A3EE-BD67063D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174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12E91E-8933-4DE8-AA64-4454CC9C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F7DD50-06CB-44F8-88A4-891B74A50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BECF3E-DA2E-4CE5-AC81-DBC3D5AD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3B0E98-B59B-45DB-B8EE-EE76B50F9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BBF4BA-ACFC-4080-8C21-0FE57E1A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85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E9BD47-3204-4A89-BA6D-D04EB07F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2589C8-FC2E-43C2-904D-241796C067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DFC3714-BCDC-487B-AFA9-1923A6D98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483EAD-DDCB-4655-A6EC-A917DA47F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E6ADD9-E061-404A-9B09-B607E0C8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6897BA-15E7-4E95-B8ED-AC723DA3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888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1854A9-DE2E-40E9-99BB-69B287FD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8B9697-7FB2-495B-BC50-1E201B92A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823720-AC84-49C5-87ED-CDA4CBDAC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C32782B-732B-4759-8811-6FFADAA34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FF99BC2-1401-432E-BA95-1B12744BC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C279450-8ED6-457A-958D-CF192BA5B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764F750-55AE-46E8-9521-42A158F32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337F1CC-D7F3-4F5A-A759-4C9F614B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7341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9122D6-82AF-41D1-A551-D1E25605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9F83340-E6FA-4BDC-ADBD-5A22F5D0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BFBC147-9DF1-4D0D-8909-86A828EA8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0A86AE-E91F-40E9-B5EF-2F7C7E8C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505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2DBAA77-2E15-4690-BD1A-C055BDC69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7EAF7B-509B-4327-98B4-72735D27E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E3F55D-B995-4B0F-8CEE-16631F1D2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19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F9390-730F-4897-BCAE-CA0376FF0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6885A0-ECA0-407F-8C90-21898CBF1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4728D1-C122-41F1-AA85-AE408FDCF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358501-88B8-46D5-BD8C-8CADA7F70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99886-3BDA-4937-8475-7921B77E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8E602C-9F12-4DA5-8EDB-D6FEE9B2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56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025F4-23B0-42AB-B567-9E4F4F3CD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2A6C20D-0CEC-4A6C-BC3D-E00CCF509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C7F9BC2-0BAB-4EC3-87D1-7B07F990F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6C3FF9-B1D3-446E-AF09-5B8A3D8FD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A0BEA2-F650-4521-83F7-30628AAD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451A68-0EAE-422C-889F-356C5136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50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269FD4-C4C9-4351-AA64-F32975A0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198897-CD3E-4C85-B533-E0BC83E6F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1047CF-1E4C-4B86-913E-4894356C7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E72F5-65E6-44D0-BE41-DC6C980230E0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6CD30D-D1AE-4207-8E67-DDDD54BE7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FDD748-B436-4AE8-8D19-7E4C3A6B5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D8F1C-1A38-4DF4-A77E-4A48647AA2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4422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86F723-FD5E-45CC-BD1D-9D5A76E5B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7799" y="4093826"/>
            <a:ext cx="9144000" cy="1244936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Стажировка "Программные решения для бизнеса"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BEC095E-6656-4D56-8836-7F40998D8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35637"/>
            <a:ext cx="9144000" cy="74452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Сметанина Людмила Викторовна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DC59AF1-49EB-4B07-83C9-34EB601C832B}"/>
              </a:ext>
            </a:extLst>
          </p:cNvPr>
          <p:cNvSpPr txBox="1">
            <a:spLocks/>
          </p:cNvSpPr>
          <p:nvPr/>
        </p:nvSpPr>
        <p:spPr>
          <a:xfrm>
            <a:off x="385895" y="358833"/>
            <a:ext cx="11727808" cy="2921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ДПП «Использование инновационных производственных технологий в образовательной деятельности профессиональной образовательной организации»</a:t>
            </a:r>
          </a:p>
        </p:txBody>
      </p:sp>
    </p:spTree>
    <p:extLst>
      <p:ext uri="{BB962C8B-B14F-4D97-AF65-F5344CB8AC3E}">
        <p14:creationId xmlns:p14="http://schemas.microsoft.com/office/powerpoint/2010/main" val="3400926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33250-2FD8-452D-9574-0A65A482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4C434E-159B-4036-8E28-4C79BE4B4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84E874-F7E6-4D00-976C-91F97A587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2" t="28624" r="20459" b="35535"/>
          <a:stretch/>
        </p:blipFill>
        <p:spPr>
          <a:xfrm>
            <a:off x="922788" y="1825625"/>
            <a:ext cx="10627849" cy="31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38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95EE6A-040D-4CD9-BC77-9BF6D5106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72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GitHub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D2CB0D2-0F6D-4B09-B60F-834BF7D54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86" t="6628" b="3917"/>
          <a:stretch/>
        </p:blipFill>
        <p:spPr>
          <a:xfrm>
            <a:off x="5793466" y="2800781"/>
            <a:ext cx="6398534" cy="389249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E63F6D-A611-4A73-9F6B-A57EE61AD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34" b="3856"/>
          <a:stretch/>
        </p:blipFill>
        <p:spPr>
          <a:xfrm>
            <a:off x="239552" y="1094053"/>
            <a:ext cx="5484834" cy="27229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F46970-3189-4D2D-9AD9-C0FA69E861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00" t="66055" r="50528" b="12416"/>
          <a:stretch/>
        </p:blipFill>
        <p:spPr>
          <a:xfrm>
            <a:off x="10732316" y="89276"/>
            <a:ext cx="1459684" cy="147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35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66662-30AD-4950-B29D-17ECC9B4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Postman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308F5A-31CD-429E-8F43-C65840BB9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EE5BBE-6ED3-4041-80FF-A450A84B8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02" y="1606491"/>
            <a:ext cx="8903516" cy="50082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D353A3-DCF1-43EE-8EC3-7BB6465E2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22" t="39970" r="56427" b="33613"/>
          <a:stretch/>
        </p:blipFill>
        <p:spPr>
          <a:xfrm>
            <a:off x="10196120" y="0"/>
            <a:ext cx="1956987" cy="181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2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5625C-B579-493B-BB12-464076522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  <a:r>
              <a:rPr lang="ru-RU" dirty="0"/>
              <a:t>- документация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C2EFC2-5D15-4D64-8FF7-0ACAC5341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9"/>
          <a:stretch/>
        </p:blipFill>
        <p:spPr>
          <a:xfrm>
            <a:off x="1" y="1434517"/>
            <a:ext cx="7153202" cy="3884103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408BBA75-BA28-4F58-B07F-CF5B9FC60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110"/>
          <a:stretch/>
        </p:blipFill>
        <p:spPr>
          <a:xfrm>
            <a:off x="4456288" y="2754305"/>
            <a:ext cx="7735712" cy="408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7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5A01A-26B0-485F-8F87-1AA6370D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658" y="19418"/>
            <a:ext cx="10515600" cy="1325563"/>
          </a:xfrm>
        </p:spPr>
        <p:txBody>
          <a:bodyPr/>
          <a:lstStyle/>
          <a:p>
            <a:r>
              <a:rPr lang="en-US" dirty="0"/>
              <a:t>SQL Server Management Studio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85EAD-02F5-4699-8BCF-23588A702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1C3ADE-5235-4274-BFD1-F3168801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581"/>
            <a:ext cx="9524301" cy="53574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98E639-5716-4F17-AE2A-AA51ED935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35" t="57695" r="21846" b="11776"/>
          <a:stretch/>
        </p:blipFill>
        <p:spPr>
          <a:xfrm>
            <a:off x="9482983" y="18255"/>
            <a:ext cx="2709017" cy="20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21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041A95-FAB6-454F-8CF0-1B664996F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DADE4B-E02D-4336-A5E9-BC10D571D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143C52-35DF-4B13-B694-F3AA78285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03" t="40498" r="27173" b="42056"/>
          <a:stretch/>
        </p:blipFill>
        <p:spPr>
          <a:xfrm>
            <a:off x="9141152" y="0"/>
            <a:ext cx="3050848" cy="11964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E10108-FC2C-4E59-9BE9-17E611718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934" y="1343817"/>
            <a:ext cx="9507671" cy="534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2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42FEDD-D3B4-4FC1-9E7D-8D3B00A2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Салон красоты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E7AED0-1CF6-4422-AF3F-F5DE2FCB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284E0D-7FE1-4844-97EB-E7FC262BA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8" t="9931" r="23280" b="24404"/>
          <a:stretch/>
        </p:blipFill>
        <p:spPr>
          <a:xfrm>
            <a:off x="1812022" y="1300852"/>
            <a:ext cx="8179266" cy="504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63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33250-2FD8-452D-9574-0A65A482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4C434E-159B-4036-8E28-4C79BE4B4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52574B-AAB3-485C-97F5-3175E2CC4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8015"/>
            <a:ext cx="10044418" cy="564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29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33250-2FD8-452D-9574-0A65A482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4C434E-159B-4036-8E28-4C79BE4B4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3C9B73-88A3-4DCD-A5FF-32090F9177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92" t="12844" r="41445" b="37982"/>
          <a:stretch/>
        </p:blipFill>
        <p:spPr>
          <a:xfrm>
            <a:off x="478173" y="1442906"/>
            <a:ext cx="4870900" cy="43513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E3DEC1-D087-462C-9896-4332B2B93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92" t="9930" r="42202" b="28930"/>
          <a:stretch/>
        </p:blipFill>
        <p:spPr>
          <a:xfrm>
            <a:off x="6274964" y="1240237"/>
            <a:ext cx="4395832" cy="500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574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</TotalTime>
  <Words>39</Words>
  <Application>Microsoft Office PowerPoint</Application>
  <PresentationFormat>Широкоэкранный</PresentationFormat>
  <Paragraphs>12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Тема Office</vt:lpstr>
      <vt:lpstr>Стажировка "Программные решения для бизнеса"</vt:lpstr>
      <vt:lpstr>GitHub</vt:lpstr>
      <vt:lpstr>Postman</vt:lpstr>
      <vt:lpstr>API- документация</vt:lpstr>
      <vt:lpstr>SQL Server Management Studio</vt:lpstr>
      <vt:lpstr>Visual Studio</vt:lpstr>
      <vt:lpstr>Салон красоты</vt:lpstr>
      <vt:lpstr>Тесты</vt:lpstr>
      <vt:lpstr>Тесты</vt:lpstr>
      <vt:lpstr>Тесты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311-10(student)</dc:creator>
  <cp:lastModifiedBy>311-10(student)</cp:lastModifiedBy>
  <cp:revision>9</cp:revision>
  <dcterms:created xsi:type="dcterms:W3CDTF">2023-03-03T04:39:41Z</dcterms:created>
  <dcterms:modified xsi:type="dcterms:W3CDTF">2023-03-03T09:16:25Z</dcterms:modified>
</cp:coreProperties>
</file>